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98574D-E881-4419-BECB-68A1027CB6C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906F9F-96F4-4A66-B73A-EF6D61488A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m.edu/~lkravitz/Article%20folder/musassess.html" TargetMode="External"/><Relationship Id="rId2" Type="http://schemas.openxmlformats.org/officeDocument/2006/relationships/hyperlink" Target="http://www.acsm.org/AM/Template.cfm?Section=Home_Page&amp;amp;TEMPLATE=CM/HTMLDi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port-fitness-advisor.com/muscular-enduranc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Muscular </a:t>
            </a:r>
            <a:br>
              <a:rPr lang="en-US" dirty="0" smtClean="0"/>
            </a:br>
            <a:r>
              <a:rPr lang="en-US" dirty="0" smtClean="0"/>
              <a:t>Strength &amp; Endurance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194" y="35814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83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Muscle </a:t>
            </a:r>
            <a:r>
              <a:rPr lang="en-US" sz="2400" dirty="0" smtClean="0"/>
              <a:t>tone - </a:t>
            </a:r>
            <a:r>
              <a:rPr lang="en-US" sz="2400" dirty="0"/>
              <a:t>refers to the firmness of your muscles. </a:t>
            </a:r>
            <a:endParaRPr lang="en-US" sz="2400" dirty="0" smtClean="0"/>
          </a:p>
          <a:p>
            <a:r>
              <a:rPr lang="en-US" sz="2400" dirty="0"/>
              <a:t>Metabolism - burning of calories necessary to supply the body with the energy it needs to function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Calories -  </a:t>
            </a:r>
            <a:r>
              <a:rPr lang="en-US" sz="2400" dirty="0"/>
              <a:t>A calorie is a unit of heat used to express the energy value of food</a:t>
            </a:r>
            <a:r>
              <a:rPr lang="en-US" sz="2400" dirty="0" smtClean="0"/>
              <a:t>.</a:t>
            </a:r>
          </a:p>
          <a:p>
            <a:pPr lvl="1"/>
            <a:r>
              <a:rPr lang="en-US" sz="1900" dirty="0" smtClean="0"/>
              <a:t>Example - Every </a:t>
            </a:r>
            <a:r>
              <a:rPr lang="en-US" sz="1900" dirty="0"/>
              <a:t>3,500 calories is equivalent to one </a:t>
            </a:r>
            <a:r>
              <a:rPr lang="en-US" sz="1900" dirty="0" smtClean="0"/>
              <a:t>pound</a:t>
            </a:r>
            <a:r>
              <a:rPr lang="en-US" sz="1900" dirty="0"/>
              <a:t>.</a:t>
            </a:r>
            <a:r>
              <a:rPr lang="en-US" sz="1900" dirty="0" smtClean="0"/>
              <a:t> </a:t>
            </a:r>
          </a:p>
          <a:p>
            <a:r>
              <a:rPr lang="en-US" sz="2400" dirty="0" smtClean="0"/>
              <a:t>Calisthenics </a:t>
            </a:r>
            <a:r>
              <a:rPr lang="en-US" sz="2400" dirty="0"/>
              <a:t>- exercises that are done in a rhythmic, systematic way using the body weight for resistance.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Muscular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Muscular strength measures the amount of force a muscle can produce against a resistance one </a:t>
            </a:r>
            <a:r>
              <a:rPr lang="en-US" dirty="0" smtClean="0"/>
              <a:t>time.</a:t>
            </a:r>
          </a:p>
          <a:p>
            <a:r>
              <a:rPr lang="en-US" dirty="0" smtClean="0"/>
              <a:t>Examples include weight lifting, lifting yourself out of a chair, moving heavy objects, etc.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93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Muscular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 lifting</a:t>
            </a:r>
          </a:p>
          <a:p>
            <a:pPr lvl="1"/>
            <a:r>
              <a:rPr lang="en-US" dirty="0" smtClean="0"/>
              <a:t>Bench Press</a:t>
            </a:r>
          </a:p>
          <a:p>
            <a:pPr lvl="1"/>
            <a:r>
              <a:rPr lang="en-US" dirty="0" smtClean="0"/>
              <a:t>Power Clean</a:t>
            </a:r>
          </a:p>
          <a:p>
            <a:pPr lvl="1"/>
            <a:r>
              <a:rPr lang="en-US" dirty="0" smtClean="0"/>
              <a:t>Clean and Jerk</a:t>
            </a:r>
          </a:p>
          <a:p>
            <a:r>
              <a:rPr lang="en-US" dirty="0" smtClean="0"/>
              <a:t>Low repetition, High weight/resistance</a:t>
            </a:r>
          </a:p>
          <a:p>
            <a:r>
              <a:rPr lang="en-US" dirty="0" smtClean="0"/>
              <a:t>White muscle fiber, Fast muscle twitch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35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Muscular Endurance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Muscular endurance measures multiple muscular contractions over an extended period of time to cause </a:t>
            </a:r>
            <a:r>
              <a:rPr lang="en-US" dirty="0" smtClean="0"/>
              <a:t>fatigue</a:t>
            </a:r>
          </a:p>
          <a:p>
            <a:r>
              <a:rPr lang="en-US" dirty="0"/>
              <a:t>Examples </a:t>
            </a:r>
            <a:r>
              <a:rPr lang="en-US" dirty="0" smtClean="0"/>
              <a:t>include running</a:t>
            </a:r>
            <a:r>
              <a:rPr lang="en-US" dirty="0"/>
              <a:t>, climbing, </a:t>
            </a:r>
            <a:r>
              <a:rPr lang="en-US" dirty="0" smtClean="0"/>
              <a:t>biking, aerobics, 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72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Muscular Endurance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Weight Lifting &amp; Calisthenics</a:t>
            </a:r>
            <a:endParaRPr lang="en-US" dirty="0" smtClean="0"/>
          </a:p>
          <a:p>
            <a:pPr lvl="1"/>
            <a:r>
              <a:rPr lang="en-US" dirty="0" smtClean="0"/>
              <a:t>Lunges</a:t>
            </a:r>
          </a:p>
          <a:p>
            <a:pPr lvl="1"/>
            <a:r>
              <a:rPr lang="en-US" dirty="0" smtClean="0"/>
              <a:t>Push-ups</a:t>
            </a:r>
          </a:p>
          <a:p>
            <a:pPr lvl="1"/>
            <a:r>
              <a:rPr lang="en-US" dirty="0" smtClean="0"/>
              <a:t>Sit-ups</a:t>
            </a:r>
          </a:p>
          <a:p>
            <a:pPr lvl="1"/>
            <a:r>
              <a:rPr lang="en-US" dirty="0" smtClean="0"/>
              <a:t>Dumbbell Curls</a:t>
            </a:r>
          </a:p>
          <a:p>
            <a:r>
              <a:rPr lang="en-US" dirty="0" smtClean="0"/>
              <a:t>High repetition, Low weight/resistance</a:t>
            </a:r>
          </a:p>
          <a:p>
            <a:r>
              <a:rPr lang="en-US" dirty="0" smtClean="0"/>
              <a:t>Red muscle fiber, Slow muscle </a:t>
            </a:r>
            <a:r>
              <a:rPr lang="en-US" dirty="0"/>
              <a:t>t</a:t>
            </a:r>
            <a:r>
              <a:rPr lang="en-US" dirty="0" smtClean="0"/>
              <a:t>witch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2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Muscular </a:t>
            </a:r>
            <a:r>
              <a:rPr lang="en-US" dirty="0"/>
              <a:t>strength is handy when you need to open jars, lift </a:t>
            </a:r>
            <a:r>
              <a:rPr lang="en-US" dirty="0" smtClean="0"/>
              <a:t>groceries, get </a:t>
            </a:r>
            <a:r>
              <a:rPr lang="en-US" dirty="0"/>
              <a:t>out of a </a:t>
            </a:r>
            <a:r>
              <a:rPr lang="en-US" dirty="0" smtClean="0"/>
              <a:t>chair, etc.</a:t>
            </a:r>
          </a:p>
          <a:p>
            <a:r>
              <a:rPr lang="en-US" dirty="0"/>
              <a:t>Muscular endurance helps you walk the stairs to get to your office, shovel </a:t>
            </a:r>
            <a:r>
              <a:rPr lang="en-US" dirty="0" smtClean="0"/>
              <a:t>snow, </a:t>
            </a:r>
            <a:r>
              <a:rPr lang="en-US" dirty="0"/>
              <a:t>helps maintain proper posture all day </a:t>
            </a:r>
            <a:r>
              <a:rPr lang="en-US" dirty="0" smtClean="0"/>
              <a:t>long, etc.</a:t>
            </a:r>
            <a:endParaRPr lang="en-US" dirty="0"/>
          </a:p>
          <a:p>
            <a:r>
              <a:rPr lang="en-US" dirty="0" smtClean="0"/>
              <a:t>Contributes </a:t>
            </a:r>
            <a:r>
              <a:rPr lang="en-US" dirty="0"/>
              <a:t>to a higher metabolism and decreased risk of injury as well as toned and firm muscles.</a:t>
            </a:r>
          </a:p>
          <a:p>
            <a:r>
              <a:rPr lang="en-US" dirty="0" smtClean="0"/>
              <a:t>Increases </a:t>
            </a:r>
            <a:r>
              <a:rPr lang="en-US" dirty="0"/>
              <a:t>your caloric burn both while at work and </a:t>
            </a:r>
            <a:r>
              <a:rPr lang="en-US" dirty="0" smtClean="0"/>
              <a:t>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62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ncorporate </a:t>
            </a:r>
            <a:r>
              <a:rPr lang="en-US" dirty="0"/>
              <a:t>strength training and cardiovascular exercise regularly. </a:t>
            </a:r>
            <a:endParaRPr lang="en-US" dirty="0" smtClean="0"/>
          </a:p>
          <a:p>
            <a:r>
              <a:rPr lang="en-US" dirty="0" smtClean="0"/>
              <a:t>Cardiovascular </a:t>
            </a:r>
            <a:r>
              <a:rPr lang="en-US" dirty="0"/>
              <a:t>workouts consisting of a constant speed </a:t>
            </a:r>
            <a:r>
              <a:rPr lang="en-US" dirty="0" smtClean="0"/>
              <a:t>fine-tune </a:t>
            </a:r>
            <a:r>
              <a:rPr lang="en-US" dirty="0"/>
              <a:t>muscular endurance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Interval </a:t>
            </a:r>
            <a:r>
              <a:rPr lang="en-US" dirty="0"/>
              <a:t>programs utilizing short intervals of around 30 seconds work more muscular strength. </a:t>
            </a:r>
            <a:endParaRPr lang="en-US" dirty="0" smtClean="0"/>
          </a:p>
          <a:p>
            <a:r>
              <a:rPr lang="en-US" dirty="0" smtClean="0"/>
              <a:t>Strength </a:t>
            </a:r>
            <a:r>
              <a:rPr lang="en-US" dirty="0"/>
              <a:t>training programs using repetitions greater then 12 tend to build muscular endurance more, and less than 12 builds more muscular </a:t>
            </a:r>
            <a:r>
              <a:rPr lang="en-US" dirty="0" smtClean="0"/>
              <a:t>strength.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63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www.acsm.org/AM/Template.cfm?Section=Home_Page&amp;amp;TEMPLATE=CM/HTMLDis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http://www.unm.edu/~</a:t>
            </a:r>
            <a:r>
              <a:rPr lang="en-US" dirty="0" smtClean="0">
                <a:hlinkClick r:id="rId3"/>
              </a:rPr>
              <a:t>lkravitz/Article%20folder/musassess.html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www.sport-fitness-advisor.com/muscular-endurance.html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174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</TotalTime>
  <Words>339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Muscular  Strength &amp; Endurance</vt:lpstr>
      <vt:lpstr>Terms</vt:lpstr>
      <vt:lpstr>Muscular Strength</vt:lpstr>
      <vt:lpstr>Muscular Strength</vt:lpstr>
      <vt:lpstr>Muscular Endurance</vt:lpstr>
      <vt:lpstr>Muscular Endurance</vt:lpstr>
      <vt:lpstr>Benefits</vt:lpstr>
      <vt:lpstr>Improvement tips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Muscular  Strength &amp; Endurance</dc:title>
  <dc:creator>Windows User</dc:creator>
  <cp:lastModifiedBy>Windows User</cp:lastModifiedBy>
  <cp:revision>7</cp:revision>
  <dcterms:created xsi:type="dcterms:W3CDTF">2011-10-16T21:25:36Z</dcterms:created>
  <dcterms:modified xsi:type="dcterms:W3CDTF">2011-10-17T00:11:03Z</dcterms:modified>
</cp:coreProperties>
</file>